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4"/>
  </p:sldMasterIdLst>
  <p:notesMasterIdLst>
    <p:notesMasterId r:id="rId6"/>
  </p:notesMasterIdLst>
  <p:sldIdLst>
    <p:sldId id="260" r:id="rId5"/>
  </p:sldIdLst>
  <p:sldSz cx="73152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304" userDrawn="1">
          <p15:clr>
            <a:srgbClr val="A4A3A4"/>
          </p15:clr>
        </p15:guide>
        <p15:guide id="2" orient="horz" pos="31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B7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148" y="32"/>
      </p:cViewPr>
      <p:guideLst>
        <p:guide pos="2304"/>
        <p:guide orient="horz" pos="31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56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224" cy="469850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39" y="0"/>
            <a:ext cx="3078224" cy="469850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B4C69444-8A6C-4E86-9DC7-09550A122978}" type="datetimeFigureOut">
              <a:rPr lang="en-US" smtClean="0"/>
              <a:t>6/4/2021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98713" y="1173163"/>
            <a:ext cx="23050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733" y="4517780"/>
            <a:ext cx="5681009" cy="3697137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629"/>
            <a:ext cx="3078224" cy="4698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39" y="8918629"/>
            <a:ext cx="3078224" cy="4698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CE666499-4B00-4E75-B779-B9FBF6ACC3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84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95584" rtl="0" eaLnBrk="1" latinLnBrk="0" hangingPunct="1">
      <a:defRPr sz="913" kern="1200">
        <a:solidFill>
          <a:schemeClr val="tx1"/>
        </a:solidFill>
        <a:latin typeface="+mn-lt"/>
        <a:ea typeface="+mn-ea"/>
        <a:cs typeface="+mn-cs"/>
      </a:defRPr>
    </a:lvl1pPr>
    <a:lvl2pPr marL="347792" algn="l" defTabSz="695584" rtl="0" eaLnBrk="1" latinLnBrk="0" hangingPunct="1">
      <a:defRPr sz="913" kern="1200">
        <a:solidFill>
          <a:schemeClr val="tx1"/>
        </a:solidFill>
        <a:latin typeface="+mn-lt"/>
        <a:ea typeface="+mn-ea"/>
        <a:cs typeface="+mn-cs"/>
      </a:defRPr>
    </a:lvl2pPr>
    <a:lvl3pPr marL="695584" algn="l" defTabSz="695584" rtl="0" eaLnBrk="1" latinLnBrk="0" hangingPunct="1">
      <a:defRPr sz="913" kern="1200">
        <a:solidFill>
          <a:schemeClr val="tx1"/>
        </a:solidFill>
        <a:latin typeface="+mn-lt"/>
        <a:ea typeface="+mn-ea"/>
        <a:cs typeface="+mn-cs"/>
      </a:defRPr>
    </a:lvl3pPr>
    <a:lvl4pPr marL="1043376" algn="l" defTabSz="695584" rtl="0" eaLnBrk="1" latinLnBrk="0" hangingPunct="1">
      <a:defRPr sz="913" kern="1200">
        <a:solidFill>
          <a:schemeClr val="tx1"/>
        </a:solidFill>
        <a:latin typeface="+mn-lt"/>
        <a:ea typeface="+mn-ea"/>
        <a:cs typeface="+mn-cs"/>
      </a:defRPr>
    </a:lvl4pPr>
    <a:lvl5pPr marL="1391168" algn="l" defTabSz="695584" rtl="0" eaLnBrk="1" latinLnBrk="0" hangingPunct="1">
      <a:defRPr sz="913" kern="1200">
        <a:solidFill>
          <a:schemeClr val="tx1"/>
        </a:solidFill>
        <a:latin typeface="+mn-lt"/>
        <a:ea typeface="+mn-ea"/>
        <a:cs typeface="+mn-cs"/>
      </a:defRPr>
    </a:lvl5pPr>
    <a:lvl6pPr marL="1738960" algn="l" defTabSz="695584" rtl="0" eaLnBrk="1" latinLnBrk="0" hangingPunct="1">
      <a:defRPr sz="913" kern="1200">
        <a:solidFill>
          <a:schemeClr val="tx1"/>
        </a:solidFill>
        <a:latin typeface="+mn-lt"/>
        <a:ea typeface="+mn-ea"/>
        <a:cs typeface="+mn-cs"/>
      </a:defRPr>
    </a:lvl6pPr>
    <a:lvl7pPr marL="2086752" algn="l" defTabSz="695584" rtl="0" eaLnBrk="1" latinLnBrk="0" hangingPunct="1">
      <a:defRPr sz="913" kern="1200">
        <a:solidFill>
          <a:schemeClr val="tx1"/>
        </a:solidFill>
        <a:latin typeface="+mn-lt"/>
        <a:ea typeface="+mn-ea"/>
        <a:cs typeface="+mn-cs"/>
      </a:defRPr>
    </a:lvl7pPr>
    <a:lvl8pPr marL="2434544" algn="l" defTabSz="695584" rtl="0" eaLnBrk="1" latinLnBrk="0" hangingPunct="1">
      <a:defRPr sz="913" kern="1200">
        <a:solidFill>
          <a:schemeClr val="tx1"/>
        </a:solidFill>
        <a:latin typeface="+mn-lt"/>
        <a:ea typeface="+mn-ea"/>
        <a:cs typeface="+mn-cs"/>
      </a:defRPr>
    </a:lvl8pPr>
    <a:lvl9pPr marL="2782336" algn="l" defTabSz="695584" rtl="0" eaLnBrk="1" latinLnBrk="0" hangingPunct="1">
      <a:defRPr sz="9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5364-2420-4EC4-8DE2-0A9D7EBA36CD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38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BE82-6483-4BD3-B0B5-1BF3184696BE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01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35517"/>
            <a:ext cx="157734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5517"/>
            <a:ext cx="4640580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FF38-C16C-4F35-9D9B-F8ED3548925F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9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BF58B-4B9C-48C1-8928-17D4BE05D9CB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43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0466-10C7-4567-BCD5-DFBC9415396A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84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E23E-9419-4BA3-B3BF-DC3036631149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869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674110"/>
            <a:ext cx="309467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465706"/>
            <a:ext cx="3109913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674110"/>
            <a:ext cx="310991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B70E7-89CE-45BC-A6D3-40BE0E4DA256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2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B347-5010-4C93-8FA5-A6105E3783F8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46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E112-9BED-4C90-AA46-C87C392C7A86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1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48226"/>
            <a:ext cx="3703320" cy="714798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AB4E-C31F-452F-AB29-DEEEFA78DA56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481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48226"/>
            <a:ext cx="3703320" cy="714798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F61F-2197-46B7-AB64-E126DE635E0C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15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35519"/>
            <a:ext cx="630936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677584"/>
            <a:ext cx="630936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15DA3-F67A-43D4-B8B1-F7016654B94C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322649"/>
            <a:ext cx="24688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95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11">
            <a:extLst>
              <a:ext uri="{FF2B5EF4-FFF2-40B4-BE49-F238E27FC236}">
                <a16:creationId xmlns:a16="http://schemas.microsoft.com/office/drawing/2014/main" id="{7B9C720A-B485-4530-983E-FCD503BE9AC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02265"/>
            <a:ext cx="7315200" cy="33860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F678186-0DB2-4758-9C2A-E769E8C973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970" y="1634837"/>
            <a:ext cx="6795259" cy="72658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DAB4946-D043-49B3-A9AE-C08A9D66F1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7013" y="364013"/>
            <a:ext cx="2139881" cy="75597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D196E9E-0A6A-482A-BEB4-5AEA591601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6304" y="1192658"/>
            <a:ext cx="53213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26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1886EACC8BA744B3427BF7A6003621" ma:contentTypeVersion="13" ma:contentTypeDescription="Create a new document." ma:contentTypeScope="" ma:versionID="6b05f5b00c6d9092f38cff0c7cf4497c">
  <xsd:schema xmlns:xsd="http://www.w3.org/2001/XMLSchema" xmlns:xs="http://www.w3.org/2001/XMLSchema" xmlns:p="http://schemas.microsoft.com/office/2006/metadata/properties" xmlns:ns3="4e696f30-6462-4ac1-8e4a-72be986fe7c8" xmlns:ns4="edf5ae21-86e0-4b04-a4dd-23087f71da1a" targetNamespace="http://schemas.microsoft.com/office/2006/metadata/properties" ma:root="true" ma:fieldsID="ee0546f3921a23f997e5913d3bdaadf8" ns3:_="" ns4:_="">
    <xsd:import namespace="4e696f30-6462-4ac1-8e4a-72be986fe7c8"/>
    <xsd:import namespace="edf5ae21-86e0-4b04-a4dd-23087f71da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696f30-6462-4ac1-8e4a-72be986fe7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5ae21-86e0-4b04-a4dd-23087f71da1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3B22CF-9A35-4E2D-8C29-18574AB5EF58}">
  <ds:schemaRefs>
    <ds:schemaRef ds:uri="http://purl.org/dc/terms/"/>
    <ds:schemaRef ds:uri="http://purl.org/dc/elements/1.1/"/>
    <ds:schemaRef ds:uri="http://schemas.microsoft.com/office/2006/metadata/properties"/>
    <ds:schemaRef ds:uri="edf5ae21-86e0-4b04-a4dd-23087f71da1a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4e696f30-6462-4ac1-8e4a-72be986fe7c8"/>
  </ds:schemaRefs>
</ds:datastoreItem>
</file>

<file path=customXml/itemProps2.xml><?xml version="1.0" encoding="utf-8"?>
<ds:datastoreItem xmlns:ds="http://schemas.openxmlformats.org/officeDocument/2006/customXml" ds:itemID="{4846A31C-05C6-4C52-A8D0-487075178D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696f30-6462-4ac1-8e4a-72be986fe7c8"/>
    <ds:schemaRef ds:uri="edf5ae21-86e0-4b04-a4dd-23087f71da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E44526-8A2A-42ED-8051-0EAB7F7A0F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Stricker</dc:creator>
  <cp:lastModifiedBy>Jim Koch</cp:lastModifiedBy>
  <cp:revision>35</cp:revision>
  <cp:lastPrinted>2020-12-15T15:47:14Z</cp:lastPrinted>
  <dcterms:created xsi:type="dcterms:W3CDTF">2020-08-24T18:30:12Z</dcterms:created>
  <dcterms:modified xsi:type="dcterms:W3CDTF">2021-06-04T21:30:29Z</dcterms:modified>
</cp:coreProperties>
</file>